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italic.fntdata"/><Relationship Id="rId23" Type="http://schemas.openxmlformats.org/officeDocument/2006/relationships/slide" Target="slides/slide18.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529535c3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529535c3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529535c3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529535c3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529535c3c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529535c3c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529535c3c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529535c3c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529535c3c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529535c3c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4529535c3c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529535c3c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529535c3c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529535c3c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529535c3c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529535c3c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529535c3c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529535c3c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529535c3c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529535c3c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529535c3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529535c3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529535c3c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529535c3c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529535c3c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529535c3c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4529535c3c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4529535c3c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529535c3c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529535c3c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529535c3c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529535c3c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529535c3c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529535c3c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529535c3c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529535c3c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529535c3c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529535c3c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529535c3c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529535c3c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4529535c3c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4529535c3c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529535c3c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529535c3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529535c3c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529535c3c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529535c3c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529535c3c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529535c3c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529535c3c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529535c3c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529535c3c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529535c3c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529535c3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529535c3c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529535c3c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529535c3c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529535c3c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529535c3c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529535c3c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529535c3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529535c3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29535c3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529535c3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4529535c3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4529535c3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529535c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529535c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529535c3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529535c3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529535c3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529535c3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4529535c3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4529535c3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3"/>
          <p:cNvPicPr preferRelativeResize="0"/>
          <p:nvPr/>
        </p:nvPicPr>
        <p:blipFill>
          <a:blip r:embed="rId3">
            <a:alphaModFix/>
          </a:blip>
          <a:stretch>
            <a:fillRect/>
          </a:stretch>
        </p:blipFill>
        <p:spPr>
          <a:xfrm>
            <a:off x="0" y="1463275"/>
            <a:ext cx="5406175" cy="3680225"/>
          </a:xfrm>
          <a:prstGeom prst="rect">
            <a:avLst/>
          </a:prstGeom>
          <a:noFill/>
          <a:ln>
            <a:noFill/>
          </a:ln>
        </p:spPr>
      </p:pic>
      <p:sp>
        <p:nvSpPr>
          <p:cNvPr id="86" name="Google Shape;86;p13"/>
          <p:cNvSpPr txBox="1"/>
          <p:nvPr>
            <p:ph type="ctrTitle"/>
          </p:nvPr>
        </p:nvSpPr>
        <p:spPr>
          <a:xfrm>
            <a:off x="921900" y="546647"/>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r>
              <a:rPr lang="en">
                <a:latin typeface="Comic Sans MS"/>
                <a:ea typeface="Comic Sans MS"/>
                <a:cs typeface="Comic Sans MS"/>
                <a:sym typeface="Comic Sans MS"/>
              </a:rPr>
              <a:t> Online Event Planner</a:t>
            </a:r>
            <a:endParaRPr>
              <a:latin typeface="Comic Sans MS"/>
              <a:ea typeface="Comic Sans MS"/>
              <a:cs typeface="Comic Sans MS"/>
              <a:sym typeface="Comic Sans MS"/>
            </a:endParaRPr>
          </a:p>
        </p:txBody>
      </p:sp>
      <p:sp>
        <p:nvSpPr>
          <p:cNvPr id="87" name="Google Shape;87;p13"/>
          <p:cNvSpPr txBox="1"/>
          <p:nvPr>
            <p:ph idx="1" type="subTitle"/>
          </p:nvPr>
        </p:nvSpPr>
        <p:spPr>
          <a:xfrm>
            <a:off x="543775" y="3079095"/>
            <a:ext cx="8222100" cy="121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t>                                                                     –  </a:t>
            </a:r>
            <a:r>
              <a:rPr b="1" lang="en" sz="3000">
                <a:latin typeface="Comic Sans MS"/>
                <a:ea typeface="Comic Sans MS"/>
                <a:cs typeface="Comic Sans MS"/>
                <a:sym typeface="Comic Sans MS"/>
              </a:rPr>
              <a:t>TEAM ELITE</a:t>
            </a:r>
            <a:endParaRPr b="1" sz="3000">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8832300" y="-228375"/>
            <a:ext cx="1734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b="1"/>
          </a:p>
        </p:txBody>
      </p:sp>
      <p:sp>
        <p:nvSpPr>
          <p:cNvPr id="159" name="Google Shape;159;p22"/>
          <p:cNvSpPr txBox="1"/>
          <p:nvPr>
            <p:ph idx="1" type="body"/>
          </p:nvPr>
        </p:nvSpPr>
        <p:spPr>
          <a:xfrm>
            <a:off x="311700" y="230025"/>
            <a:ext cx="8520600" cy="4324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Welcome to ‘Make It Happen’ Homepage</a:t>
            </a:r>
            <a:endParaRPr sz="1400"/>
          </a:p>
          <a:p>
            <a:pPr indent="0" lvl="0" marL="457200" rtl="0" algn="l">
              <a:spcBef>
                <a:spcPts val="1200"/>
              </a:spcBef>
              <a:spcAft>
                <a:spcPts val="1200"/>
              </a:spcAft>
              <a:buNone/>
            </a:pPr>
            <a:r>
              <a:t/>
            </a:r>
            <a:endParaRPr sz="1400"/>
          </a:p>
        </p:txBody>
      </p:sp>
      <p:pic>
        <p:nvPicPr>
          <p:cNvPr id="160" name="Google Shape;160;p22"/>
          <p:cNvPicPr preferRelativeResize="0"/>
          <p:nvPr/>
        </p:nvPicPr>
        <p:blipFill>
          <a:blip r:embed="rId3">
            <a:alphaModFix/>
          </a:blip>
          <a:stretch>
            <a:fillRect/>
          </a:stretch>
        </p:blipFill>
        <p:spPr>
          <a:xfrm>
            <a:off x="484975" y="700187"/>
            <a:ext cx="7752749" cy="3743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Welcome to ‘Make It Happen’ Homepage</a:t>
            </a:r>
            <a:endParaRPr sz="1400"/>
          </a:p>
          <a:p>
            <a:pPr indent="0" lvl="0" marL="457200" rtl="0" algn="l">
              <a:spcBef>
                <a:spcPts val="1200"/>
              </a:spcBef>
              <a:spcAft>
                <a:spcPts val="1200"/>
              </a:spcAft>
              <a:buNone/>
            </a:pPr>
            <a:r>
              <a:t/>
            </a:r>
            <a:endParaRPr sz="1400"/>
          </a:p>
        </p:txBody>
      </p:sp>
      <p:pic>
        <p:nvPicPr>
          <p:cNvPr id="166" name="Google Shape;166;p23"/>
          <p:cNvPicPr preferRelativeResize="0"/>
          <p:nvPr/>
        </p:nvPicPr>
        <p:blipFill>
          <a:blip r:embed="rId3">
            <a:alphaModFix/>
          </a:blip>
          <a:stretch>
            <a:fillRect/>
          </a:stretch>
        </p:blipFill>
        <p:spPr>
          <a:xfrm>
            <a:off x="601850" y="596350"/>
            <a:ext cx="7940275" cy="3866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Welcome to ‘Make It Happen’ Homepage</a:t>
            </a:r>
            <a:endParaRPr sz="1400"/>
          </a:p>
          <a:p>
            <a:pPr indent="0" lvl="0" marL="457200" rtl="0" algn="l">
              <a:spcBef>
                <a:spcPts val="1200"/>
              </a:spcBef>
              <a:spcAft>
                <a:spcPts val="1200"/>
              </a:spcAft>
              <a:buNone/>
            </a:pPr>
            <a:r>
              <a:t/>
            </a:r>
            <a:endParaRPr sz="1400"/>
          </a:p>
        </p:txBody>
      </p:sp>
      <p:pic>
        <p:nvPicPr>
          <p:cNvPr id="172" name="Google Shape;172;p24"/>
          <p:cNvPicPr preferRelativeResize="0"/>
          <p:nvPr/>
        </p:nvPicPr>
        <p:blipFill>
          <a:blip r:embed="rId3">
            <a:alphaModFix/>
          </a:blip>
          <a:stretch>
            <a:fillRect/>
          </a:stretch>
        </p:blipFill>
        <p:spPr>
          <a:xfrm>
            <a:off x="565425" y="530975"/>
            <a:ext cx="7807450" cy="3981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Welcome to ‘Make It Happen’ Homepage</a:t>
            </a:r>
            <a:endParaRPr sz="1400"/>
          </a:p>
          <a:p>
            <a:pPr indent="0" lvl="0" marL="457200" rtl="0" algn="l">
              <a:spcBef>
                <a:spcPts val="1200"/>
              </a:spcBef>
              <a:spcAft>
                <a:spcPts val="1200"/>
              </a:spcAft>
              <a:buNone/>
            </a:pPr>
            <a:r>
              <a:t/>
            </a:r>
            <a:endParaRPr sz="1400"/>
          </a:p>
        </p:txBody>
      </p:sp>
      <p:pic>
        <p:nvPicPr>
          <p:cNvPr id="178" name="Google Shape;178;p25"/>
          <p:cNvPicPr preferRelativeResize="0"/>
          <p:nvPr/>
        </p:nvPicPr>
        <p:blipFill>
          <a:blip r:embed="rId3">
            <a:alphaModFix/>
          </a:blip>
          <a:stretch>
            <a:fillRect/>
          </a:stretch>
        </p:blipFill>
        <p:spPr>
          <a:xfrm>
            <a:off x="604438" y="545588"/>
            <a:ext cx="7935127" cy="4052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'Admin Login' will redirect you to the admin login form page.</a:t>
            </a:r>
            <a:endParaRPr sz="1400"/>
          </a:p>
          <a:p>
            <a:pPr indent="0" lvl="0" marL="457200" rtl="0" algn="l">
              <a:spcBef>
                <a:spcPts val="1200"/>
              </a:spcBef>
              <a:spcAft>
                <a:spcPts val="1200"/>
              </a:spcAft>
              <a:buNone/>
            </a:pPr>
            <a:r>
              <a:t/>
            </a:r>
            <a:endParaRPr sz="1400"/>
          </a:p>
        </p:txBody>
      </p:sp>
      <p:pic>
        <p:nvPicPr>
          <p:cNvPr id="184" name="Google Shape;184;p26"/>
          <p:cNvPicPr preferRelativeResize="0"/>
          <p:nvPr/>
        </p:nvPicPr>
        <p:blipFill>
          <a:blip r:embed="rId3">
            <a:alphaModFix/>
          </a:blip>
          <a:stretch>
            <a:fillRect/>
          </a:stretch>
        </p:blipFill>
        <p:spPr>
          <a:xfrm>
            <a:off x="429625" y="546625"/>
            <a:ext cx="7551101" cy="4050250"/>
          </a:xfrm>
          <a:prstGeom prst="rect">
            <a:avLst/>
          </a:prstGeom>
          <a:noFill/>
          <a:ln>
            <a:noFill/>
          </a:ln>
        </p:spPr>
      </p:pic>
      <p:sp>
        <p:nvSpPr>
          <p:cNvPr id="185" name="Google Shape;185;p26"/>
          <p:cNvSpPr/>
          <p:nvPr/>
        </p:nvSpPr>
        <p:spPr>
          <a:xfrm>
            <a:off x="3566700" y="749825"/>
            <a:ext cx="1005300" cy="355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'Admin Login' will redirect you to the admin login form page.</a:t>
            </a:r>
            <a:endParaRPr sz="1400"/>
          </a:p>
          <a:p>
            <a:pPr indent="-317500" lvl="0" marL="457200" rtl="0" algn="l">
              <a:spcBef>
                <a:spcPts val="0"/>
              </a:spcBef>
              <a:spcAft>
                <a:spcPts val="0"/>
              </a:spcAft>
              <a:buSzPts val="1400"/>
              <a:buChar char="●"/>
            </a:pPr>
            <a:r>
              <a:t/>
            </a:r>
            <a:endParaRPr sz="1400"/>
          </a:p>
          <a:p>
            <a:pPr indent="0" lvl="0" marL="457200" rtl="0" algn="l">
              <a:spcBef>
                <a:spcPts val="1200"/>
              </a:spcBef>
              <a:spcAft>
                <a:spcPts val="1200"/>
              </a:spcAft>
              <a:buNone/>
            </a:pPr>
            <a:r>
              <a:t/>
            </a:r>
            <a:endParaRPr sz="1400"/>
          </a:p>
        </p:txBody>
      </p:sp>
      <p:pic>
        <p:nvPicPr>
          <p:cNvPr id="191" name="Google Shape;191;p27"/>
          <p:cNvPicPr preferRelativeResize="0"/>
          <p:nvPr/>
        </p:nvPicPr>
        <p:blipFill>
          <a:blip r:embed="rId3">
            <a:alphaModFix/>
          </a:blip>
          <a:stretch>
            <a:fillRect/>
          </a:stretch>
        </p:blipFill>
        <p:spPr>
          <a:xfrm>
            <a:off x="483325" y="494476"/>
            <a:ext cx="7873373" cy="3301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After a successful login, you will be redirected to the admin home page.</a:t>
            </a:r>
            <a:endParaRPr sz="1400"/>
          </a:p>
          <a:p>
            <a:pPr indent="-317500" lvl="0" marL="457200" rtl="0" algn="l">
              <a:spcBef>
                <a:spcPts val="0"/>
              </a:spcBef>
              <a:spcAft>
                <a:spcPts val="0"/>
              </a:spcAft>
              <a:buSzPts val="1400"/>
              <a:buChar char="●"/>
            </a:pPr>
            <a:r>
              <a:rPr lang="en" sz="1400"/>
              <a:t>The page contains links to 'Add Vendor,' 'View Vendor,' and 'Activate User.</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197" name="Google Shape;197;p28"/>
          <p:cNvPicPr preferRelativeResize="0"/>
          <p:nvPr/>
        </p:nvPicPr>
        <p:blipFill>
          <a:blip r:embed="rId3">
            <a:alphaModFix/>
          </a:blip>
          <a:stretch>
            <a:fillRect/>
          </a:stretch>
        </p:blipFill>
        <p:spPr>
          <a:xfrm>
            <a:off x="519825" y="686000"/>
            <a:ext cx="7853048" cy="4037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'Add Vendor' will redirect you to the add vendor form page.</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03" name="Google Shape;203;p29"/>
          <p:cNvPicPr preferRelativeResize="0"/>
          <p:nvPr/>
        </p:nvPicPr>
        <p:blipFill>
          <a:blip r:embed="rId3">
            <a:alphaModFix/>
          </a:blip>
          <a:stretch>
            <a:fillRect/>
          </a:stretch>
        </p:blipFill>
        <p:spPr>
          <a:xfrm>
            <a:off x="528950" y="467651"/>
            <a:ext cx="8236074" cy="4208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'View Vendor' will redirect you to the view vendor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09" name="Google Shape;209;p30"/>
          <p:cNvPicPr preferRelativeResize="0"/>
          <p:nvPr/>
        </p:nvPicPr>
        <p:blipFill>
          <a:blip r:embed="rId3">
            <a:alphaModFix/>
          </a:blip>
          <a:stretch>
            <a:fillRect/>
          </a:stretch>
        </p:blipFill>
        <p:spPr>
          <a:xfrm>
            <a:off x="547175" y="517425"/>
            <a:ext cx="7770974" cy="3922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'View User Registration' will redirect you to this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15" name="Google Shape;215;p31"/>
          <p:cNvPicPr preferRelativeResize="0"/>
          <p:nvPr/>
        </p:nvPicPr>
        <p:blipFill>
          <a:blip r:embed="rId3">
            <a:alphaModFix/>
          </a:blip>
          <a:stretch>
            <a:fillRect/>
          </a:stretch>
        </p:blipFill>
        <p:spPr>
          <a:xfrm>
            <a:off x="395575" y="558900"/>
            <a:ext cx="8436725" cy="3358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0"/>
            <a:ext cx="8520600" cy="51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latin typeface="Comic Sans MS"/>
                <a:ea typeface="Comic Sans MS"/>
                <a:cs typeface="Comic Sans MS"/>
                <a:sym typeface="Comic Sans MS"/>
              </a:rPr>
              <a:t> </a:t>
            </a:r>
            <a:r>
              <a:rPr b="1" lang="en">
                <a:latin typeface="Comic Sans MS"/>
                <a:ea typeface="Comic Sans MS"/>
                <a:cs typeface="Comic Sans MS"/>
                <a:sym typeface="Comic Sans MS"/>
              </a:rPr>
              <a:t>Meet the Developers…</a:t>
            </a:r>
            <a:endParaRPr b="1">
              <a:latin typeface="Comic Sans MS"/>
              <a:ea typeface="Comic Sans MS"/>
              <a:cs typeface="Comic Sans MS"/>
              <a:sym typeface="Comic Sans MS"/>
            </a:endParaRPr>
          </a:p>
        </p:txBody>
      </p:sp>
      <p:sp>
        <p:nvSpPr>
          <p:cNvPr id="93" name="Google Shape;93;p14"/>
          <p:cNvSpPr txBox="1"/>
          <p:nvPr>
            <p:ph idx="1" type="body"/>
          </p:nvPr>
        </p:nvSpPr>
        <p:spPr>
          <a:xfrm>
            <a:off x="311700" y="510300"/>
            <a:ext cx="8520600" cy="4058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p>
        </p:txBody>
      </p:sp>
      <p:sp>
        <p:nvSpPr>
          <p:cNvPr id="94" name="Google Shape;94;p14"/>
          <p:cNvSpPr txBox="1"/>
          <p:nvPr/>
        </p:nvSpPr>
        <p:spPr>
          <a:xfrm>
            <a:off x="1561325" y="1655200"/>
            <a:ext cx="16452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5" name="Google Shape;95;p14"/>
          <p:cNvSpPr txBox="1"/>
          <p:nvPr/>
        </p:nvSpPr>
        <p:spPr>
          <a:xfrm>
            <a:off x="1859450" y="925600"/>
            <a:ext cx="17787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Aniket Jain</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Backend Developer</a:t>
            </a:r>
            <a:endParaRPr b="1">
              <a:latin typeface="Roboto"/>
              <a:ea typeface="Roboto"/>
              <a:cs typeface="Roboto"/>
              <a:sym typeface="Roboto"/>
            </a:endParaRPr>
          </a:p>
        </p:txBody>
      </p:sp>
      <p:sp>
        <p:nvSpPr>
          <p:cNvPr id="96" name="Google Shape;96;p14"/>
          <p:cNvSpPr txBox="1"/>
          <p:nvPr/>
        </p:nvSpPr>
        <p:spPr>
          <a:xfrm>
            <a:off x="1859450" y="1948700"/>
            <a:ext cx="18825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Bhavesh Awal</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Backend Developer</a:t>
            </a:r>
            <a:endParaRPr b="1">
              <a:latin typeface="Roboto"/>
              <a:ea typeface="Roboto"/>
              <a:cs typeface="Roboto"/>
              <a:sym typeface="Roboto"/>
            </a:endParaRPr>
          </a:p>
        </p:txBody>
      </p:sp>
      <p:sp>
        <p:nvSpPr>
          <p:cNvPr id="97" name="Google Shape;97;p14"/>
          <p:cNvSpPr txBox="1"/>
          <p:nvPr/>
        </p:nvSpPr>
        <p:spPr>
          <a:xfrm>
            <a:off x="1859438" y="2971925"/>
            <a:ext cx="22977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K. Amogh Raman</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Backend Developer</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98" name="Google Shape;98;p14"/>
          <p:cNvSpPr txBox="1"/>
          <p:nvPr/>
        </p:nvSpPr>
        <p:spPr>
          <a:xfrm>
            <a:off x="1927350" y="4246638"/>
            <a:ext cx="18825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Tanya Ramwani</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Frontend Developer</a:t>
            </a:r>
            <a:endParaRPr b="1">
              <a:latin typeface="Roboto"/>
              <a:ea typeface="Roboto"/>
              <a:cs typeface="Roboto"/>
              <a:sym typeface="Roboto"/>
            </a:endParaRPr>
          </a:p>
        </p:txBody>
      </p:sp>
      <p:sp>
        <p:nvSpPr>
          <p:cNvPr id="99" name="Google Shape;99;p14"/>
          <p:cNvSpPr txBox="1"/>
          <p:nvPr/>
        </p:nvSpPr>
        <p:spPr>
          <a:xfrm>
            <a:off x="4778875" y="3464800"/>
            <a:ext cx="19464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Sakshi Tejwani</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Frontend Developer</a:t>
            </a:r>
            <a:endParaRPr b="1">
              <a:latin typeface="Roboto"/>
              <a:ea typeface="Roboto"/>
              <a:cs typeface="Roboto"/>
              <a:sym typeface="Roboto"/>
            </a:endParaRPr>
          </a:p>
        </p:txBody>
      </p:sp>
      <p:sp>
        <p:nvSpPr>
          <p:cNvPr id="100" name="Google Shape;100;p14"/>
          <p:cNvSpPr txBox="1"/>
          <p:nvPr/>
        </p:nvSpPr>
        <p:spPr>
          <a:xfrm>
            <a:off x="4778875" y="856750"/>
            <a:ext cx="1946400" cy="7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Silvia Pereira</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Frontend Developer</a:t>
            </a:r>
            <a:endParaRPr b="1">
              <a:latin typeface="Roboto"/>
              <a:ea typeface="Roboto"/>
              <a:cs typeface="Roboto"/>
              <a:sym typeface="Roboto"/>
            </a:endParaRPr>
          </a:p>
        </p:txBody>
      </p:sp>
      <p:sp>
        <p:nvSpPr>
          <p:cNvPr id="101" name="Google Shape;101;p14"/>
          <p:cNvSpPr txBox="1"/>
          <p:nvPr/>
        </p:nvSpPr>
        <p:spPr>
          <a:xfrm>
            <a:off x="4778875" y="2192575"/>
            <a:ext cx="17787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Sakshi Shimpi</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Frontend Developer</a:t>
            </a:r>
            <a:endParaRPr b="1">
              <a:latin typeface="Roboto"/>
              <a:ea typeface="Roboto"/>
              <a:cs typeface="Roboto"/>
              <a:sym typeface="Roboto"/>
            </a:endParaRPr>
          </a:p>
        </p:txBody>
      </p:sp>
      <p:pic>
        <p:nvPicPr>
          <p:cNvPr id="102" name="Google Shape;102;p14"/>
          <p:cNvPicPr preferRelativeResize="0"/>
          <p:nvPr/>
        </p:nvPicPr>
        <p:blipFill>
          <a:blip r:embed="rId3">
            <a:alphaModFix/>
          </a:blip>
          <a:stretch>
            <a:fillRect/>
          </a:stretch>
        </p:blipFill>
        <p:spPr>
          <a:xfrm>
            <a:off x="660750" y="507875"/>
            <a:ext cx="1004325" cy="942525"/>
          </a:xfrm>
          <a:prstGeom prst="rect">
            <a:avLst/>
          </a:prstGeom>
          <a:noFill/>
          <a:ln>
            <a:noFill/>
          </a:ln>
        </p:spPr>
      </p:pic>
      <p:pic>
        <p:nvPicPr>
          <p:cNvPr id="103" name="Google Shape;103;p14"/>
          <p:cNvPicPr preferRelativeResize="0"/>
          <p:nvPr/>
        </p:nvPicPr>
        <p:blipFill>
          <a:blip r:embed="rId4">
            <a:alphaModFix/>
          </a:blip>
          <a:stretch>
            <a:fillRect/>
          </a:stretch>
        </p:blipFill>
        <p:spPr>
          <a:xfrm>
            <a:off x="660750" y="1647600"/>
            <a:ext cx="1004325" cy="942525"/>
          </a:xfrm>
          <a:prstGeom prst="rect">
            <a:avLst/>
          </a:prstGeom>
          <a:noFill/>
          <a:ln>
            <a:noFill/>
          </a:ln>
        </p:spPr>
      </p:pic>
      <p:pic>
        <p:nvPicPr>
          <p:cNvPr id="104" name="Google Shape;104;p14"/>
          <p:cNvPicPr preferRelativeResize="0"/>
          <p:nvPr/>
        </p:nvPicPr>
        <p:blipFill>
          <a:blip r:embed="rId5">
            <a:alphaModFix/>
          </a:blip>
          <a:stretch>
            <a:fillRect/>
          </a:stretch>
        </p:blipFill>
        <p:spPr>
          <a:xfrm>
            <a:off x="660750" y="2787325"/>
            <a:ext cx="1004325" cy="1018075"/>
          </a:xfrm>
          <a:prstGeom prst="rect">
            <a:avLst/>
          </a:prstGeom>
          <a:noFill/>
          <a:ln>
            <a:noFill/>
          </a:ln>
        </p:spPr>
      </p:pic>
      <p:pic>
        <p:nvPicPr>
          <p:cNvPr id="105" name="Google Shape;105;p14"/>
          <p:cNvPicPr preferRelativeResize="0"/>
          <p:nvPr/>
        </p:nvPicPr>
        <p:blipFill>
          <a:blip r:embed="rId6">
            <a:alphaModFix/>
          </a:blip>
          <a:stretch>
            <a:fillRect/>
          </a:stretch>
        </p:blipFill>
        <p:spPr>
          <a:xfrm>
            <a:off x="660750" y="4002600"/>
            <a:ext cx="1004325" cy="1095900"/>
          </a:xfrm>
          <a:prstGeom prst="rect">
            <a:avLst/>
          </a:prstGeom>
          <a:noFill/>
          <a:ln>
            <a:noFill/>
          </a:ln>
        </p:spPr>
      </p:pic>
      <p:pic>
        <p:nvPicPr>
          <p:cNvPr id="106" name="Google Shape;106;p14"/>
          <p:cNvPicPr preferRelativeResize="0"/>
          <p:nvPr/>
        </p:nvPicPr>
        <p:blipFill>
          <a:blip r:embed="rId7">
            <a:alphaModFix/>
          </a:blip>
          <a:stretch>
            <a:fillRect/>
          </a:stretch>
        </p:blipFill>
        <p:spPr>
          <a:xfrm>
            <a:off x="7113825" y="561000"/>
            <a:ext cx="933475" cy="1095875"/>
          </a:xfrm>
          <a:prstGeom prst="rect">
            <a:avLst/>
          </a:prstGeom>
          <a:noFill/>
          <a:ln>
            <a:noFill/>
          </a:ln>
        </p:spPr>
      </p:pic>
      <p:pic>
        <p:nvPicPr>
          <p:cNvPr id="107" name="Google Shape;107;p14"/>
          <p:cNvPicPr preferRelativeResize="0"/>
          <p:nvPr/>
        </p:nvPicPr>
        <p:blipFill>
          <a:blip r:embed="rId8">
            <a:alphaModFix/>
          </a:blip>
          <a:stretch>
            <a:fillRect/>
          </a:stretch>
        </p:blipFill>
        <p:spPr>
          <a:xfrm>
            <a:off x="7113825" y="1878675"/>
            <a:ext cx="933475" cy="1181830"/>
          </a:xfrm>
          <a:prstGeom prst="rect">
            <a:avLst/>
          </a:prstGeom>
          <a:noFill/>
          <a:ln>
            <a:noFill/>
          </a:ln>
        </p:spPr>
      </p:pic>
      <p:pic>
        <p:nvPicPr>
          <p:cNvPr id="108" name="Google Shape;108;p14"/>
          <p:cNvPicPr preferRelativeResize="0"/>
          <p:nvPr/>
        </p:nvPicPr>
        <p:blipFill>
          <a:blip r:embed="rId9">
            <a:alphaModFix/>
          </a:blip>
          <a:stretch>
            <a:fillRect/>
          </a:stretch>
        </p:blipFill>
        <p:spPr>
          <a:xfrm>
            <a:off x="7113825" y="3353800"/>
            <a:ext cx="1004325" cy="1293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'Vendor Login' will redirect you to the vendor login form page.</a:t>
            </a:r>
            <a:endParaRPr sz="1400"/>
          </a:p>
          <a:p>
            <a:pPr indent="-317500" lvl="0" marL="457200" rtl="0" algn="l">
              <a:spcBef>
                <a:spcPts val="0"/>
              </a:spcBef>
              <a:spcAft>
                <a:spcPts val="0"/>
              </a:spcAft>
              <a:buSzPts val="1400"/>
              <a:buChar char="●"/>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21" name="Google Shape;221;p32"/>
          <p:cNvPicPr preferRelativeResize="0"/>
          <p:nvPr/>
        </p:nvPicPr>
        <p:blipFill>
          <a:blip r:embed="rId3">
            <a:alphaModFix/>
          </a:blip>
          <a:stretch>
            <a:fillRect/>
          </a:stretch>
        </p:blipFill>
        <p:spPr>
          <a:xfrm>
            <a:off x="511700" y="449325"/>
            <a:ext cx="7861176" cy="4050250"/>
          </a:xfrm>
          <a:prstGeom prst="rect">
            <a:avLst/>
          </a:prstGeom>
          <a:noFill/>
          <a:ln>
            <a:noFill/>
          </a:ln>
        </p:spPr>
      </p:pic>
      <p:sp>
        <p:nvSpPr>
          <p:cNvPr id="222" name="Google Shape;222;p32"/>
          <p:cNvSpPr/>
          <p:nvPr/>
        </p:nvSpPr>
        <p:spPr>
          <a:xfrm>
            <a:off x="4734000" y="631250"/>
            <a:ext cx="1005300" cy="355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'Vendor Login' will redirect you to the vendor login form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28" name="Google Shape;228;p33"/>
          <p:cNvPicPr preferRelativeResize="0"/>
          <p:nvPr/>
        </p:nvPicPr>
        <p:blipFill>
          <a:blip r:embed="rId3">
            <a:alphaModFix/>
          </a:blip>
          <a:stretch>
            <a:fillRect/>
          </a:stretch>
        </p:blipFill>
        <p:spPr>
          <a:xfrm>
            <a:off x="510700" y="553699"/>
            <a:ext cx="8008099" cy="3385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After a successful login, you will be redirected to the vendor home page.</a:t>
            </a:r>
            <a:endParaRPr sz="1400"/>
          </a:p>
          <a:p>
            <a:pPr indent="-317500" lvl="0" marL="457200" rtl="0" algn="l">
              <a:spcBef>
                <a:spcPts val="0"/>
              </a:spcBef>
              <a:spcAft>
                <a:spcPts val="0"/>
              </a:spcAft>
              <a:buSzPts val="1400"/>
              <a:buChar char="●"/>
            </a:pPr>
            <a:r>
              <a:rPr lang="en" sz="1400"/>
              <a:t>The page contains links to 'Add Package,' 'View Request'</a:t>
            </a:r>
            <a:endParaRPr sz="1400"/>
          </a:p>
          <a:p>
            <a:pPr indent="-317500" lvl="0" marL="457200" rtl="0" algn="l">
              <a:spcBef>
                <a:spcPts val="0"/>
              </a:spcBef>
              <a:spcAft>
                <a:spcPts val="0"/>
              </a:spcAft>
              <a:buSzPts val="1400"/>
              <a:buChar char="●"/>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34" name="Google Shape;234;p34"/>
          <p:cNvPicPr preferRelativeResize="0"/>
          <p:nvPr/>
        </p:nvPicPr>
        <p:blipFill>
          <a:blip r:embed="rId3">
            <a:alphaModFix/>
          </a:blip>
          <a:stretch>
            <a:fillRect/>
          </a:stretch>
        </p:blipFill>
        <p:spPr>
          <a:xfrm>
            <a:off x="529863" y="652376"/>
            <a:ext cx="8084275" cy="413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'Add Package' will redirect you to this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40" name="Google Shape;240;p35"/>
          <p:cNvPicPr preferRelativeResize="0"/>
          <p:nvPr/>
        </p:nvPicPr>
        <p:blipFill>
          <a:blip r:embed="rId3">
            <a:alphaModFix/>
          </a:blip>
          <a:stretch>
            <a:fillRect/>
          </a:stretch>
        </p:blipFill>
        <p:spPr>
          <a:xfrm>
            <a:off x="538050" y="540100"/>
            <a:ext cx="7761874" cy="3921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'User Plan Request' will redirect you to this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46" name="Google Shape;246;p36"/>
          <p:cNvPicPr preferRelativeResize="0"/>
          <p:nvPr/>
        </p:nvPicPr>
        <p:blipFill>
          <a:blip r:embed="rId3">
            <a:alphaModFix/>
          </a:blip>
          <a:stretch>
            <a:fillRect/>
          </a:stretch>
        </p:blipFill>
        <p:spPr>
          <a:xfrm>
            <a:off x="510700" y="534073"/>
            <a:ext cx="7889525" cy="32626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'Create Quotation' will redirect you to this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52" name="Google Shape;252;p37"/>
          <p:cNvPicPr preferRelativeResize="0"/>
          <p:nvPr/>
        </p:nvPicPr>
        <p:blipFill>
          <a:blip r:embed="rId3">
            <a:alphaModFix/>
          </a:blip>
          <a:stretch>
            <a:fillRect/>
          </a:stretch>
        </p:blipFill>
        <p:spPr>
          <a:xfrm>
            <a:off x="547200" y="517125"/>
            <a:ext cx="7752749" cy="39409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'User Login' will redirect you to the user login form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58" name="Google Shape;258;p38"/>
          <p:cNvPicPr preferRelativeResize="0"/>
          <p:nvPr/>
        </p:nvPicPr>
        <p:blipFill>
          <a:blip r:embed="rId3">
            <a:alphaModFix/>
          </a:blip>
          <a:stretch>
            <a:fillRect/>
          </a:stretch>
        </p:blipFill>
        <p:spPr>
          <a:xfrm>
            <a:off x="511700" y="449325"/>
            <a:ext cx="7861176" cy="4050250"/>
          </a:xfrm>
          <a:prstGeom prst="rect">
            <a:avLst/>
          </a:prstGeom>
          <a:noFill/>
          <a:ln>
            <a:noFill/>
          </a:ln>
        </p:spPr>
      </p:pic>
      <p:sp>
        <p:nvSpPr>
          <p:cNvPr id="259" name="Google Shape;259;p38"/>
          <p:cNvSpPr/>
          <p:nvPr/>
        </p:nvSpPr>
        <p:spPr>
          <a:xfrm>
            <a:off x="5636850" y="649500"/>
            <a:ext cx="1005300" cy="355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'User Login' will redirect you to the user login form page.</a:t>
            </a:r>
            <a:endParaRPr sz="1400"/>
          </a:p>
          <a:p>
            <a:pPr indent="-317500" lvl="0" marL="457200" rtl="0" algn="l">
              <a:spcBef>
                <a:spcPts val="0"/>
              </a:spcBef>
              <a:spcAft>
                <a:spcPts val="0"/>
              </a:spcAft>
              <a:buSzPts val="1400"/>
              <a:buChar char="●"/>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65" name="Google Shape;265;p39"/>
          <p:cNvPicPr preferRelativeResize="0"/>
          <p:nvPr/>
        </p:nvPicPr>
        <p:blipFill>
          <a:blip r:embed="rId3">
            <a:alphaModFix/>
          </a:blip>
          <a:stretch>
            <a:fillRect/>
          </a:stretch>
        </p:blipFill>
        <p:spPr>
          <a:xfrm>
            <a:off x="492475" y="485376"/>
            <a:ext cx="7632701" cy="38839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idx="1" type="body"/>
          </p:nvPr>
        </p:nvSpPr>
        <p:spPr>
          <a:xfrm>
            <a:off x="311700" y="74975"/>
            <a:ext cx="8520600" cy="44793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sz="1400"/>
              <a:t>After a successful login, you will be redirected to the User home page.</a:t>
            </a:r>
            <a:endParaRPr sz="1400"/>
          </a:p>
          <a:p>
            <a:pPr indent="-317500" lvl="0" marL="457200" rtl="0" algn="l">
              <a:spcBef>
                <a:spcPts val="0"/>
              </a:spcBef>
              <a:spcAft>
                <a:spcPts val="0"/>
              </a:spcAft>
              <a:buSzPts val="1400"/>
              <a:buChar char="●"/>
            </a:pPr>
            <a:r>
              <a:rPr lang="en" sz="1400"/>
              <a:t>The page contains links to 'View Profile', 'Add Plan Request' , 'View Quotation List' &amp; Change Password</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71" name="Google Shape;271;p40"/>
          <p:cNvPicPr preferRelativeResize="0"/>
          <p:nvPr/>
        </p:nvPicPr>
        <p:blipFill>
          <a:blip r:embed="rId3">
            <a:alphaModFix/>
          </a:blip>
          <a:stretch>
            <a:fillRect/>
          </a:stretch>
        </p:blipFill>
        <p:spPr>
          <a:xfrm>
            <a:off x="549700" y="827525"/>
            <a:ext cx="8044575" cy="40915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'View Profile' will display the user's profile.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77" name="Google Shape;277;p41"/>
          <p:cNvPicPr preferRelativeResize="0"/>
          <p:nvPr/>
        </p:nvPicPr>
        <p:blipFill>
          <a:blip r:embed="rId3">
            <a:alphaModFix/>
          </a:blip>
          <a:stretch>
            <a:fillRect/>
          </a:stretch>
        </p:blipFill>
        <p:spPr>
          <a:xfrm>
            <a:off x="474225" y="535399"/>
            <a:ext cx="7953373" cy="391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2492775" y="42476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n" sz="2900">
                <a:latin typeface="Comic Sans MS"/>
                <a:ea typeface="Comic Sans MS"/>
                <a:cs typeface="Comic Sans MS"/>
                <a:sym typeface="Comic Sans MS"/>
              </a:rPr>
              <a:t>We DESIGN your DREAMS…</a:t>
            </a:r>
            <a:endParaRPr b="1" i="1" sz="2900">
              <a:latin typeface="Comic Sans MS"/>
              <a:ea typeface="Comic Sans MS"/>
              <a:cs typeface="Comic Sans MS"/>
              <a:sym typeface="Comic Sans MS"/>
            </a:endParaRPr>
          </a:p>
        </p:txBody>
      </p:sp>
      <p:pic>
        <p:nvPicPr>
          <p:cNvPr id="114" name="Google Shape;114;p15"/>
          <p:cNvPicPr preferRelativeResize="0"/>
          <p:nvPr/>
        </p:nvPicPr>
        <p:blipFill>
          <a:blip r:embed="rId3">
            <a:alphaModFix/>
          </a:blip>
          <a:stretch>
            <a:fillRect/>
          </a:stretch>
        </p:blipFill>
        <p:spPr>
          <a:xfrm>
            <a:off x="537175" y="585675"/>
            <a:ext cx="4333749" cy="3565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idx="1" type="body"/>
          </p:nvPr>
        </p:nvSpPr>
        <p:spPr>
          <a:xfrm>
            <a:off x="311700" y="74975"/>
            <a:ext cx="8520600" cy="44793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Clicking on 'Send Plan Request' will redirect you to this form page.</a:t>
            </a:r>
            <a:endParaRPr sz="1400"/>
          </a:p>
          <a:p>
            <a:pPr indent="-317500" lvl="0" marL="457200" rtl="0" algn="l">
              <a:spcBef>
                <a:spcPts val="0"/>
              </a:spcBef>
              <a:spcAft>
                <a:spcPts val="0"/>
              </a:spcAft>
              <a:buSzPts val="1400"/>
              <a:buChar char="●"/>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83" name="Google Shape;283;p42"/>
          <p:cNvPicPr preferRelativeResize="0"/>
          <p:nvPr/>
        </p:nvPicPr>
        <p:blipFill>
          <a:blip r:embed="rId3">
            <a:alphaModFix/>
          </a:blip>
          <a:stretch>
            <a:fillRect/>
          </a:stretch>
        </p:blipFill>
        <p:spPr>
          <a:xfrm>
            <a:off x="554275" y="465300"/>
            <a:ext cx="7433549" cy="39597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idx="1" type="body"/>
          </p:nvPr>
        </p:nvSpPr>
        <p:spPr>
          <a:xfrm>
            <a:off x="311700" y="74975"/>
            <a:ext cx="8520600" cy="44793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sz="1400"/>
              <a:t>Clicking on 'View Quotations' will redirect you to this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89" name="Google Shape;289;p43"/>
          <p:cNvPicPr preferRelativeResize="0"/>
          <p:nvPr/>
        </p:nvPicPr>
        <p:blipFill>
          <a:blip r:embed="rId3">
            <a:alphaModFix/>
          </a:blip>
          <a:stretch>
            <a:fillRect/>
          </a:stretch>
        </p:blipFill>
        <p:spPr>
          <a:xfrm>
            <a:off x="255350" y="503600"/>
            <a:ext cx="8398825" cy="3418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idx="1" type="body"/>
          </p:nvPr>
        </p:nvSpPr>
        <p:spPr>
          <a:xfrm>
            <a:off x="311700" y="74975"/>
            <a:ext cx="8520600" cy="44793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sz="1400"/>
              <a:t>Clicking on 'View Quotations' will redirect you to this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295" name="Google Shape;295;p44"/>
          <p:cNvPicPr preferRelativeResize="0"/>
          <p:nvPr/>
        </p:nvPicPr>
        <p:blipFill>
          <a:blip r:embed="rId3">
            <a:alphaModFix/>
          </a:blip>
          <a:stretch>
            <a:fillRect/>
          </a:stretch>
        </p:blipFill>
        <p:spPr>
          <a:xfrm>
            <a:off x="474225" y="487927"/>
            <a:ext cx="7871299" cy="39706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idx="1" type="body"/>
          </p:nvPr>
        </p:nvSpPr>
        <p:spPr>
          <a:xfrm>
            <a:off x="311700" y="38500"/>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Quotation for Birthday party</a:t>
            </a:r>
            <a:endParaRPr sz="1400"/>
          </a:p>
          <a:p>
            <a:pPr indent="-317500" lvl="1" marL="914400" rtl="0" algn="l">
              <a:spcBef>
                <a:spcPts val="0"/>
              </a:spcBef>
              <a:spcAft>
                <a:spcPts val="0"/>
              </a:spcAft>
              <a:buSzPts val="1400"/>
              <a:buChar char="○"/>
            </a:pPr>
            <a:r>
              <a:t/>
            </a:r>
            <a:endParaRPr sz="1400"/>
          </a:p>
          <a:p>
            <a:pPr indent="-317500" lvl="1" marL="914400" rtl="0" algn="l">
              <a:spcBef>
                <a:spcPts val="0"/>
              </a:spcBef>
              <a:spcAft>
                <a:spcPts val="0"/>
              </a:spcAft>
              <a:buSzPts val="1400"/>
              <a:buChar char="○"/>
            </a:pPr>
            <a:r>
              <a:t/>
            </a:r>
            <a:endParaRPr sz="1400"/>
          </a:p>
          <a:p>
            <a:pPr indent="-317500" lvl="1" marL="914400" rtl="0" algn="l">
              <a:spcBef>
                <a:spcPts val="0"/>
              </a:spcBef>
              <a:spcAft>
                <a:spcPts val="0"/>
              </a:spcAft>
              <a:buSzPts val="1400"/>
              <a:buChar char="○"/>
            </a:pPr>
            <a:r>
              <a:t/>
            </a:r>
            <a:endParaRPr sz="1400"/>
          </a:p>
          <a:p>
            <a:pPr indent="-317500" lvl="1" marL="914400" rtl="0" algn="l">
              <a:spcBef>
                <a:spcPts val="0"/>
              </a:spcBef>
              <a:spcAft>
                <a:spcPts val="0"/>
              </a:spcAft>
              <a:buSzPts val="1400"/>
              <a:buChar char="○"/>
            </a:pPr>
            <a:r>
              <a:t/>
            </a:r>
            <a:endParaRPr sz="1400"/>
          </a:p>
          <a:p>
            <a:pPr indent="-317500" lvl="1" marL="914400" rtl="0" algn="l">
              <a:spcBef>
                <a:spcPts val="0"/>
              </a:spcBef>
              <a:spcAft>
                <a:spcPts val="0"/>
              </a:spcAft>
              <a:buSzPts val="1400"/>
              <a:buChar char="○"/>
            </a:pPr>
            <a:r>
              <a:t/>
            </a:r>
            <a:endParaRPr sz="1400"/>
          </a:p>
          <a:p>
            <a:pPr indent="-317500" lvl="1" marL="914400" rtl="0" algn="l">
              <a:spcBef>
                <a:spcPts val="0"/>
              </a:spcBef>
              <a:spcAft>
                <a:spcPts val="0"/>
              </a:spcAft>
              <a:buSzPts val="1400"/>
              <a:buChar char="○"/>
            </a:pPr>
            <a:r>
              <a:t/>
            </a:r>
            <a:endParaRPr sz="1400"/>
          </a:p>
          <a:p>
            <a:pPr indent="-317500" lvl="1" marL="914400" rtl="0" algn="l">
              <a:spcBef>
                <a:spcPts val="0"/>
              </a:spcBef>
              <a:spcAft>
                <a:spcPts val="0"/>
              </a:spcAft>
              <a:buSzPts val="1400"/>
              <a:buChar char="○"/>
            </a:pPr>
            <a:r>
              <a:t/>
            </a:r>
            <a:endParaRPr sz="1400"/>
          </a:p>
          <a:p>
            <a:pPr indent="-317500" lvl="1" marL="914400" rtl="0" algn="l">
              <a:spcBef>
                <a:spcPts val="0"/>
              </a:spcBef>
              <a:spcAft>
                <a:spcPts val="0"/>
              </a:spcAft>
              <a:buSzPts val="1400"/>
              <a:buChar char="○"/>
            </a:pPr>
            <a:r>
              <a:t/>
            </a:r>
            <a:endParaRPr sz="1400"/>
          </a:p>
          <a:p>
            <a:pPr indent="-317500" lvl="0" marL="457200" rtl="0" algn="l">
              <a:spcBef>
                <a:spcPts val="0"/>
              </a:spcBef>
              <a:spcAft>
                <a:spcPts val="0"/>
              </a:spcAft>
              <a:buSzPts val="1400"/>
              <a:buChar char="●"/>
            </a:pPr>
            <a:r>
              <a:t/>
            </a:r>
            <a:endParaRPr sz="1400"/>
          </a:p>
          <a:p>
            <a:pPr indent="-317500" lvl="1" marL="914400" rtl="0" algn="l">
              <a:spcBef>
                <a:spcPts val="0"/>
              </a:spcBef>
              <a:spcAft>
                <a:spcPts val="0"/>
              </a:spcAft>
              <a:buSzPts val="1400"/>
              <a:buChar char="○"/>
            </a:pPr>
            <a:r>
              <a:t/>
            </a:r>
            <a:endParaRPr sz="1400"/>
          </a:p>
          <a:p>
            <a:pPr indent="-317500" lvl="1" marL="914400" rtl="0" algn="l">
              <a:spcBef>
                <a:spcPts val="0"/>
              </a:spcBef>
              <a:spcAft>
                <a:spcPts val="0"/>
              </a:spcAft>
              <a:buSzPts val="1400"/>
              <a:buChar char="○"/>
            </a:pPr>
            <a:r>
              <a:t/>
            </a:r>
            <a:endParaRPr sz="1400"/>
          </a:p>
        </p:txBody>
      </p:sp>
      <p:pic>
        <p:nvPicPr>
          <p:cNvPr id="301" name="Google Shape;301;p45"/>
          <p:cNvPicPr preferRelativeResize="0"/>
          <p:nvPr/>
        </p:nvPicPr>
        <p:blipFill>
          <a:blip r:embed="rId3">
            <a:alphaModFix/>
          </a:blip>
          <a:stretch>
            <a:fillRect/>
          </a:stretch>
        </p:blipFill>
        <p:spPr>
          <a:xfrm>
            <a:off x="339563" y="512700"/>
            <a:ext cx="8464875" cy="43186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idx="1" type="body"/>
          </p:nvPr>
        </p:nvSpPr>
        <p:spPr>
          <a:xfrm>
            <a:off x="311700" y="1205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Quotation for Anniversary celebration</a:t>
            </a:r>
            <a:endParaRPr sz="1400"/>
          </a:p>
          <a:p>
            <a:pPr indent="0" lvl="0" marL="0" rtl="0" algn="l">
              <a:spcBef>
                <a:spcPts val="1200"/>
              </a:spcBef>
              <a:spcAft>
                <a:spcPts val="1200"/>
              </a:spcAft>
              <a:buNone/>
            </a:pPr>
            <a:r>
              <a:rPr lang="en" sz="1400"/>
              <a:t>	</a:t>
            </a:r>
            <a:endParaRPr sz="1400"/>
          </a:p>
        </p:txBody>
      </p:sp>
      <p:pic>
        <p:nvPicPr>
          <p:cNvPr id="307" name="Google Shape;307;p46"/>
          <p:cNvPicPr preferRelativeResize="0"/>
          <p:nvPr/>
        </p:nvPicPr>
        <p:blipFill>
          <a:blip r:embed="rId3">
            <a:alphaModFix/>
          </a:blip>
          <a:stretch>
            <a:fillRect/>
          </a:stretch>
        </p:blipFill>
        <p:spPr>
          <a:xfrm>
            <a:off x="485875" y="557625"/>
            <a:ext cx="8172250" cy="41371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idx="1" type="body"/>
          </p:nvPr>
        </p:nvSpPr>
        <p:spPr>
          <a:xfrm>
            <a:off x="311700" y="1205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Quotation for House Warming ceremony</a:t>
            </a:r>
            <a:endParaRPr sz="1400"/>
          </a:p>
          <a:p>
            <a:pPr indent="457200" lvl="0" marL="0" rtl="0" algn="l">
              <a:spcBef>
                <a:spcPts val="1200"/>
              </a:spcBef>
              <a:spcAft>
                <a:spcPts val="1200"/>
              </a:spcAft>
              <a:buNone/>
            </a:pPr>
            <a:r>
              <a:rPr lang="en" sz="1400"/>
              <a:t>	</a:t>
            </a:r>
            <a:endParaRPr sz="1400"/>
          </a:p>
        </p:txBody>
      </p:sp>
      <p:pic>
        <p:nvPicPr>
          <p:cNvPr id="313" name="Google Shape;313;p47"/>
          <p:cNvPicPr preferRelativeResize="0"/>
          <p:nvPr/>
        </p:nvPicPr>
        <p:blipFill>
          <a:blip r:embed="rId3">
            <a:alphaModFix/>
          </a:blip>
          <a:stretch>
            <a:fillRect/>
          </a:stretch>
        </p:blipFill>
        <p:spPr>
          <a:xfrm>
            <a:off x="495388" y="594799"/>
            <a:ext cx="8153227" cy="41063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'User Registration' will redirect you to the user registration form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319" name="Google Shape;319;p48"/>
          <p:cNvPicPr preferRelativeResize="0"/>
          <p:nvPr/>
        </p:nvPicPr>
        <p:blipFill>
          <a:blip r:embed="rId3">
            <a:alphaModFix/>
          </a:blip>
          <a:stretch>
            <a:fillRect/>
          </a:stretch>
        </p:blipFill>
        <p:spPr>
          <a:xfrm>
            <a:off x="511700" y="449325"/>
            <a:ext cx="7861176" cy="4050250"/>
          </a:xfrm>
          <a:prstGeom prst="rect">
            <a:avLst/>
          </a:prstGeom>
          <a:noFill/>
          <a:ln>
            <a:noFill/>
          </a:ln>
        </p:spPr>
      </p:pic>
      <p:sp>
        <p:nvSpPr>
          <p:cNvPr id="320" name="Google Shape;320;p48"/>
          <p:cNvSpPr/>
          <p:nvPr/>
        </p:nvSpPr>
        <p:spPr>
          <a:xfrm>
            <a:off x="6585425" y="640375"/>
            <a:ext cx="1096500" cy="355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idx="1" type="body"/>
          </p:nvPr>
        </p:nvSpPr>
        <p:spPr>
          <a:xfrm>
            <a:off x="311700" y="74975"/>
            <a:ext cx="8520600" cy="44793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Clicking on 'User Registration' will redirect you to the user registration form page.</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457200" rtl="0" algn="l">
              <a:spcBef>
                <a:spcPts val="1200"/>
              </a:spcBef>
              <a:spcAft>
                <a:spcPts val="1200"/>
              </a:spcAft>
              <a:buNone/>
            </a:pPr>
            <a:r>
              <a:t/>
            </a:r>
            <a:endParaRPr sz="1400"/>
          </a:p>
        </p:txBody>
      </p:sp>
      <p:pic>
        <p:nvPicPr>
          <p:cNvPr id="326" name="Google Shape;326;p49"/>
          <p:cNvPicPr preferRelativeResize="0"/>
          <p:nvPr/>
        </p:nvPicPr>
        <p:blipFill>
          <a:blip r:embed="rId3">
            <a:alphaModFix/>
          </a:blip>
          <a:stretch>
            <a:fillRect/>
          </a:stretch>
        </p:blipFill>
        <p:spPr>
          <a:xfrm>
            <a:off x="501575" y="416350"/>
            <a:ext cx="8236074" cy="41889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Comic Sans MS"/>
                <a:ea typeface="Comic Sans MS"/>
                <a:cs typeface="Comic Sans MS"/>
                <a:sym typeface="Comic Sans MS"/>
              </a:rPr>
              <a:t>THANK YOU</a:t>
            </a:r>
            <a:endParaRPr>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311700" y="138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solidFill>
                  <a:schemeClr val="accent4"/>
                </a:solidFill>
                <a:latin typeface="Comic Sans MS"/>
                <a:ea typeface="Comic Sans MS"/>
                <a:cs typeface="Comic Sans MS"/>
                <a:sym typeface="Comic Sans MS"/>
              </a:rPr>
              <a:t>A glimpse of MAKE IT HAPPEN…</a:t>
            </a:r>
            <a:endParaRPr b="1">
              <a:solidFill>
                <a:schemeClr val="accent4"/>
              </a:solidFill>
              <a:latin typeface="Comic Sans MS"/>
              <a:ea typeface="Comic Sans MS"/>
              <a:cs typeface="Comic Sans MS"/>
              <a:sym typeface="Comic Sans MS"/>
            </a:endParaRPr>
          </a:p>
        </p:txBody>
      </p:sp>
      <p:sp>
        <p:nvSpPr>
          <p:cNvPr id="120" name="Google Shape;120;p16"/>
          <p:cNvSpPr txBox="1"/>
          <p:nvPr>
            <p:ph idx="1" type="body"/>
          </p:nvPr>
        </p:nvSpPr>
        <p:spPr>
          <a:xfrm>
            <a:off x="311700" y="838350"/>
            <a:ext cx="8520600" cy="3813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725"/>
              <a:t>An online event management system is a digital platform designed to streamline the planning and organization of various events, including birthdays and marriages. This system typically offers a range of features to help users manage every aspect of their events effectively. Here are some key features commonly found in such a system:</a:t>
            </a:r>
            <a:endParaRPr sz="6725"/>
          </a:p>
          <a:p>
            <a:pPr indent="0" lvl="0" marL="0" rtl="0" algn="l">
              <a:spcBef>
                <a:spcPts val="1200"/>
              </a:spcBef>
              <a:spcAft>
                <a:spcPts val="0"/>
              </a:spcAft>
              <a:buNone/>
            </a:pPr>
            <a:r>
              <a:rPr lang="en" sz="6725"/>
              <a:t>1. </a:t>
            </a:r>
            <a:r>
              <a:rPr b="1" lang="en" sz="6725"/>
              <a:t>User Registration and Login : </a:t>
            </a:r>
            <a:r>
              <a:rPr lang="en" sz="6725"/>
              <a:t>Users can create accounts and log in to the system. This allows them to save their event details, track progress, and access their event history.</a:t>
            </a:r>
            <a:endParaRPr sz="6725"/>
          </a:p>
          <a:p>
            <a:pPr indent="0" lvl="0" marL="0" rtl="0" algn="l">
              <a:spcBef>
                <a:spcPts val="1200"/>
              </a:spcBef>
              <a:spcAft>
                <a:spcPts val="0"/>
              </a:spcAft>
              <a:buNone/>
            </a:pPr>
            <a:r>
              <a:rPr lang="en" sz="6725"/>
              <a:t>2. </a:t>
            </a:r>
            <a:r>
              <a:rPr b="1" lang="en" sz="6725"/>
              <a:t>Event Creation:</a:t>
            </a:r>
            <a:r>
              <a:rPr lang="en" sz="6725"/>
              <a:t> Users can create new events by providing essential details such as event type (e.g., birthday, marriage), date, time, location, and a brief description.</a:t>
            </a:r>
            <a:endParaRPr sz="6725"/>
          </a:p>
          <a:p>
            <a:pPr indent="0" lvl="0" marL="0" rtl="0" algn="l">
              <a:spcBef>
                <a:spcPts val="1200"/>
              </a:spcBef>
              <a:spcAft>
                <a:spcPts val="0"/>
              </a:spcAft>
              <a:buNone/>
            </a:pPr>
            <a:r>
              <a:rPr lang="en" sz="6725"/>
              <a:t>3.</a:t>
            </a:r>
            <a:r>
              <a:rPr b="1" lang="en" sz="6725"/>
              <a:t> Vendor Management:</a:t>
            </a:r>
            <a:r>
              <a:rPr lang="en" sz="6725"/>
              <a:t> The system provides a database of vendors or service providers related to event planning, such as caterers, photographers, decorators, and entertainers. Users can browse vendor profiles, view ratings and reviews, and contact vendors for quotes and availability.</a:t>
            </a:r>
            <a:endParaRPr sz="6725"/>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idx="1" type="body"/>
          </p:nvPr>
        </p:nvSpPr>
        <p:spPr>
          <a:xfrm>
            <a:off x="170250" y="133450"/>
            <a:ext cx="8834700" cy="47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 sz="1629"/>
              <a:t>4.</a:t>
            </a:r>
            <a:r>
              <a:rPr b="1" lang="en" sz="1629"/>
              <a:t>Budget Management:</a:t>
            </a:r>
            <a:r>
              <a:rPr lang="en" sz="1629"/>
              <a:t> Users can set budgets for their events and track expenses. The system can generate expense reports and provide recommendations to help users stay within their budget.</a:t>
            </a:r>
            <a:endParaRPr sz="1629"/>
          </a:p>
          <a:p>
            <a:pPr indent="0" lvl="0" marL="0" rtl="0" algn="l">
              <a:spcBef>
                <a:spcPts val="1200"/>
              </a:spcBef>
              <a:spcAft>
                <a:spcPts val="0"/>
              </a:spcAft>
              <a:buSzPts val="935"/>
              <a:buNone/>
            </a:pPr>
            <a:r>
              <a:rPr lang="en" sz="1629"/>
              <a:t>5.</a:t>
            </a:r>
            <a:r>
              <a:rPr b="1" lang="en" sz="1629"/>
              <a:t>Task and Checklist Management:</a:t>
            </a:r>
            <a:r>
              <a:rPr lang="en" sz="1629"/>
              <a:t> Users can create to-do lists, set deadlines, and track tasks related to event planning. The system can send reminders for pending tasks.</a:t>
            </a:r>
            <a:endParaRPr sz="1629"/>
          </a:p>
          <a:p>
            <a:pPr indent="0" lvl="0" marL="0" rtl="0" algn="l">
              <a:spcBef>
                <a:spcPts val="1200"/>
              </a:spcBef>
              <a:spcAft>
                <a:spcPts val="0"/>
              </a:spcAft>
              <a:buSzPts val="935"/>
              <a:buNone/>
            </a:pPr>
            <a:r>
              <a:rPr lang="en" sz="1629"/>
              <a:t>6.</a:t>
            </a:r>
            <a:r>
              <a:rPr b="1" lang="en" sz="1629"/>
              <a:t>Event Timeline:</a:t>
            </a:r>
            <a:r>
              <a:rPr lang="en" sz="1629"/>
              <a:t> A visual timeline or calendar helps users keep track of all the important dates and deadlines related to their event.</a:t>
            </a:r>
            <a:endParaRPr sz="1629"/>
          </a:p>
          <a:p>
            <a:pPr indent="0" lvl="0" marL="0" rtl="0" algn="l">
              <a:spcBef>
                <a:spcPts val="1200"/>
              </a:spcBef>
              <a:spcAft>
                <a:spcPts val="0"/>
              </a:spcAft>
              <a:buSzPts val="935"/>
              <a:buNone/>
            </a:pPr>
            <a:r>
              <a:rPr lang="en" sz="1629"/>
              <a:t>7.</a:t>
            </a:r>
            <a:r>
              <a:rPr b="1" lang="en" sz="1629"/>
              <a:t>Descriptive Webpages: </a:t>
            </a:r>
            <a:r>
              <a:rPr lang="en" sz="1629"/>
              <a:t>Users and vendors have dedicated profile pages with detailed information, including contact details, portfolio (for vendors), and event history (for users).</a:t>
            </a:r>
            <a:endParaRPr sz="1629"/>
          </a:p>
          <a:p>
            <a:pPr indent="0" lvl="0" marL="0" rtl="0" algn="l">
              <a:spcBef>
                <a:spcPts val="1200"/>
              </a:spcBef>
              <a:spcAft>
                <a:spcPts val="1200"/>
              </a:spcAft>
              <a:buSzPts val="935"/>
              <a:buNone/>
            </a:pPr>
            <a:r>
              <a:rPr b="1" lang="en" sz="1629"/>
              <a:t>An online event management system simplifies the entire event planning process by centralizing information, automating tasks, and providing access to a network of vendors and resources. Users can efficiently plan and organize their events, from small gatherings like birthdays to large-scale celebrations like weddings, all within a user-friendly digital platform.</a:t>
            </a:r>
            <a:endParaRPr b="1" sz="1629"/>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211400" y="72575"/>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Comic Sans MS"/>
                <a:ea typeface="Comic Sans MS"/>
                <a:cs typeface="Comic Sans MS"/>
                <a:sym typeface="Comic Sans MS"/>
              </a:rPr>
              <a:t>Use Case Diagram</a:t>
            </a:r>
            <a:endParaRPr b="1">
              <a:latin typeface="Comic Sans MS"/>
              <a:ea typeface="Comic Sans MS"/>
              <a:cs typeface="Comic Sans MS"/>
              <a:sym typeface="Comic Sans MS"/>
            </a:endParaRPr>
          </a:p>
        </p:txBody>
      </p:sp>
      <p:sp>
        <p:nvSpPr>
          <p:cNvPr id="131" name="Google Shape;131;p18"/>
          <p:cNvSpPr txBox="1"/>
          <p:nvPr>
            <p:ph idx="1" type="body"/>
          </p:nvPr>
        </p:nvSpPr>
        <p:spPr>
          <a:xfrm>
            <a:off x="311700" y="631275"/>
            <a:ext cx="8520600" cy="393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18"/>
          <p:cNvPicPr preferRelativeResize="0"/>
          <p:nvPr/>
        </p:nvPicPr>
        <p:blipFill>
          <a:blip r:embed="rId3">
            <a:alphaModFix/>
          </a:blip>
          <a:stretch>
            <a:fillRect/>
          </a:stretch>
        </p:blipFill>
        <p:spPr>
          <a:xfrm>
            <a:off x="2571998" y="631275"/>
            <a:ext cx="3799401" cy="4187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220525" y="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Comic Sans MS"/>
                <a:ea typeface="Comic Sans MS"/>
                <a:cs typeface="Comic Sans MS"/>
                <a:sym typeface="Comic Sans MS"/>
              </a:rPr>
              <a:t>ER</a:t>
            </a:r>
            <a:r>
              <a:rPr b="1" lang="en">
                <a:latin typeface="Comic Sans MS"/>
                <a:ea typeface="Comic Sans MS"/>
                <a:cs typeface="Comic Sans MS"/>
                <a:sym typeface="Comic Sans MS"/>
              </a:rPr>
              <a:t> Diagram</a:t>
            </a:r>
            <a:endParaRPr b="1">
              <a:latin typeface="Comic Sans MS"/>
              <a:ea typeface="Comic Sans MS"/>
              <a:cs typeface="Comic Sans MS"/>
              <a:sym typeface="Comic Sans MS"/>
            </a:endParaRPr>
          </a:p>
        </p:txBody>
      </p:sp>
      <p:sp>
        <p:nvSpPr>
          <p:cNvPr id="138" name="Google Shape;138;p19"/>
          <p:cNvSpPr txBox="1"/>
          <p:nvPr>
            <p:ph idx="1" type="body"/>
          </p:nvPr>
        </p:nvSpPr>
        <p:spPr>
          <a:xfrm>
            <a:off x="311700" y="631275"/>
            <a:ext cx="8520600" cy="393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19"/>
          <p:cNvPicPr preferRelativeResize="0"/>
          <p:nvPr/>
        </p:nvPicPr>
        <p:blipFill>
          <a:blip r:embed="rId3">
            <a:alphaModFix/>
          </a:blip>
          <a:stretch>
            <a:fillRect/>
          </a:stretch>
        </p:blipFill>
        <p:spPr>
          <a:xfrm>
            <a:off x="2230625" y="549175"/>
            <a:ext cx="4591901" cy="434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220525" y="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Comic Sans MS"/>
                <a:ea typeface="Comic Sans MS"/>
                <a:cs typeface="Comic Sans MS"/>
                <a:sym typeface="Comic Sans MS"/>
              </a:rPr>
              <a:t>Data Flow Diagram</a:t>
            </a:r>
            <a:endParaRPr b="1">
              <a:latin typeface="Comic Sans MS"/>
              <a:ea typeface="Comic Sans MS"/>
              <a:cs typeface="Comic Sans MS"/>
              <a:sym typeface="Comic Sans MS"/>
            </a:endParaRPr>
          </a:p>
        </p:txBody>
      </p:sp>
      <p:sp>
        <p:nvSpPr>
          <p:cNvPr id="145" name="Google Shape;145;p20"/>
          <p:cNvSpPr txBox="1"/>
          <p:nvPr>
            <p:ph idx="1" type="body"/>
          </p:nvPr>
        </p:nvSpPr>
        <p:spPr>
          <a:xfrm>
            <a:off x="311700" y="631275"/>
            <a:ext cx="8520600" cy="393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0"/>
          <p:cNvPicPr preferRelativeResize="0"/>
          <p:nvPr/>
        </p:nvPicPr>
        <p:blipFill>
          <a:blip r:embed="rId3">
            <a:alphaModFix/>
          </a:blip>
          <a:stretch>
            <a:fillRect/>
          </a:stretch>
        </p:blipFill>
        <p:spPr>
          <a:xfrm>
            <a:off x="920799" y="562200"/>
            <a:ext cx="7120051" cy="432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817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Comic Sans MS"/>
                <a:ea typeface="Comic Sans MS"/>
                <a:cs typeface="Comic Sans MS"/>
                <a:sym typeface="Comic Sans MS"/>
              </a:rPr>
              <a:t>Website </a:t>
            </a:r>
            <a:r>
              <a:rPr b="1" lang="en">
                <a:latin typeface="Comic Sans MS"/>
                <a:ea typeface="Comic Sans MS"/>
                <a:cs typeface="Comic Sans MS"/>
                <a:sym typeface="Comic Sans MS"/>
              </a:rPr>
              <a:t>Workflow Insights</a:t>
            </a:r>
            <a:endParaRPr b="1">
              <a:latin typeface="Comic Sans MS"/>
              <a:ea typeface="Comic Sans MS"/>
              <a:cs typeface="Comic Sans MS"/>
              <a:sym typeface="Comic Sans MS"/>
            </a:endParaRPr>
          </a:p>
        </p:txBody>
      </p:sp>
      <p:sp>
        <p:nvSpPr>
          <p:cNvPr id="152" name="Google Shape;152;p21"/>
          <p:cNvSpPr txBox="1"/>
          <p:nvPr>
            <p:ph idx="1" type="body"/>
          </p:nvPr>
        </p:nvSpPr>
        <p:spPr>
          <a:xfrm>
            <a:off x="311700" y="603925"/>
            <a:ext cx="8520600" cy="3965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Welcome to </a:t>
            </a:r>
            <a:r>
              <a:rPr lang="en" sz="1400"/>
              <a:t>‘Make It Happen’ Homepage</a:t>
            </a:r>
            <a:endParaRPr sz="1400"/>
          </a:p>
        </p:txBody>
      </p:sp>
      <p:pic>
        <p:nvPicPr>
          <p:cNvPr id="153" name="Google Shape;153;p21"/>
          <p:cNvPicPr preferRelativeResize="0"/>
          <p:nvPr/>
        </p:nvPicPr>
        <p:blipFill>
          <a:blip r:embed="rId3">
            <a:alphaModFix/>
          </a:blip>
          <a:stretch>
            <a:fillRect/>
          </a:stretch>
        </p:blipFill>
        <p:spPr>
          <a:xfrm>
            <a:off x="484350" y="946500"/>
            <a:ext cx="7943251" cy="4050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